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59" autoAdjust="0"/>
  </p:normalViewPr>
  <p:slideViewPr>
    <p:cSldViewPr>
      <p:cViewPr varScale="1">
        <p:scale>
          <a:sx n="60" d="100"/>
          <a:sy n="60" d="100"/>
        </p:scale>
        <p:origin x="13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BBBB8-3B5E-419E-92EE-1F2B7E7DB7A4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C9802-C578-4F15-8F78-3F9BF454E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0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C9802-C578-4F15-8F78-3F9BF454EAF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3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강의의 </a:t>
            </a:r>
            <a:r>
              <a:rPr lang="en-US" altLang="ko-KR" dirty="0"/>
              <a:t>ppt</a:t>
            </a:r>
            <a:r>
              <a:rPr lang="ko-KR" altLang="en-US" dirty="0"/>
              <a:t>의 내용을 다시 한번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C9802-C578-4F15-8F78-3F9BF454EAF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3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C9802-C578-4F15-8F78-3F9BF454EAF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56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56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9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9.png"/><Relationship Id="rId7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9.png"/><Relationship Id="rId7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3013" y="3492212"/>
            <a:ext cx="4882770" cy="24393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654" y="691373"/>
            <a:ext cx="4778479" cy="1222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394348"/>
            <a:ext cx="3131878" cy="2195027"/>
            <a:chOff x="0" y="6394348"/>
            <a:chExt cx="3131878" cy="21950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76558" y="6401603"/>
              <a:ext cx="842724" cy="1307603"/>
              <a:chOff x="2276558" y="6401603"/>
              <a:chExt cx="842724" cy="13076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740000">
                <a:off x="2276558" y="6401603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04" y="7208611"/>
              <a:ext cx="2268455" cy="1361073"/>
              <a:chOff x="11704" y="7208611"/>
              <a:chExt cx="2268455" cy="136107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11704" y="7208611"/>
                <a:ext cx="2268455" cy="136107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759916" y="2616334"/>
            <a:ext cx="10834704" cy="7144195"/>
            <a:chOff x="6759916" y="2616334"/>
            <a:chExt cx="10834704" cy="71441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9916" y="2616334"/>
              <a:ext cx="10834704" cy="71441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8893" y="1573466"/>
            <a:ext cx="5831022" cy="12224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71249" y="8426942"/>
            <a:ext cx="2268455" cy="1073721"/>
            <a:chOff x="14371249" y="8426942"/>
            <a:chExt cx="2268455" cy="10737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1249" y="8426942"/>
              <a:ext cx="2268455" cy="1073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1249" y="3065640"/>
            <a:ext cx="2268455" cy="1073721"/>
            <a:chOff x="14371249" y="3065640"/>
            <a:chExt cx="2268455" cy="10737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1249" y="3065640"/>
              <a:ext cx="2268455" cy="1073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654" y="691373"/>
            <a:ext cx="4778479" cy="1222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394348"/>
            <a:ext cx="3131878" cy="2195027"/>
            <a:chOff x="0" y="6394348"/>
            <a:chExt cx="3131878" cy="21950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76558" y="6401603"/>
              <a:ext cx="842724" cy="1307603"/>
              <a:chOff x="2276558" y="6401603"/>
              <a:chExt cx="842724" cy="13076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740000">
                <a:off x="2276558" y="6401603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04" y="7208611"/>
              <a:ext cx="2268455" cy="1361073"/>
              <a:chOff x="11704" y="7208611"/>
              <a:chExt cx="2268455" cy="136107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11704" y="7208611"/>
                <a:ext cx="2268455" cy="136107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738879" y="2802405"/>
            <a:ext cx="12402170" cy="4680905"/>
            <a:chOff x="5738879" y="2802405"/>
            <a:chExt cx="12402170" cy="4680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879" y="2802405"/>
              <a:ext cx="12402170" cy="4680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4623" y="7371909"/>
            <a:ext cx="3532946" cy="6647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25456" y="691373"/>
            <a:ext cx="3328184" cy="1222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042" y="5286888"/>
            <a:ext cx="3131878" cy="2195027"/>
            <a:chOff x="997042" y="5286888"/>
            <a:chExt cx="3131878" cy="21950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273600" y="5294142"/>
              <a:ext cx="842724" cy="1307603"/>
              <a:chOff x="3273600" y="5294142"/>
              <a:chExt cx="842724" cy="13076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740000">
                <a:off x="3273600" y="5294142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08747" y="6101150"/>
              <a:ext cx="2268455" cy="1361073"/>
              <a:chOff x="1008747" y="6101150"/>
              <a:chExt cx="2268455" cy="136107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1008747" y="6101150"/>
                <a:ext cx="2268455" cy="136107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44026" y="1902351"/>
            <a:ext cx="10158255" cy="1886533"/>
            <a:chOff x="6944026" y="1902351"/>
            <a:chExt cx="10158255" cy="18865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4026" y="1902351"/>
              <a:ext cx="10158255" cy="1886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44026" y="3730183"/>
            <a:ext cx="4923653" cy="6171429"/>
            <a:chOff x="6944026" y="3730183"/>
            <a:chExt cx="4923653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4026" y="3730183"/>
              <a:ext cx="492365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25456" y="691373"/>
            <a:ext cx="3328184" cy="1222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042" y="5286888"/>
            <a:ext cx="3131878" cy="2195027"/>
            <a:chOff x="997042" y="5286888"/>
            <a:chExt cx="3131878" cy="21950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273600" y="5294142"/>
              <a:ext cx="842724" cy="1307603"/>
              <a:chOff x="3273600" y="5294142"/>
              <a:chExt cx="842724" cy="13076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740000">
                <a:off x="3273600" y="5294142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08747" y="6101150"/>
              <a:ext cx="2268455" cy="1361073"/>
              <a:chOff x="1008747" y="6101150"/>
              <a:chExt cx="2268455" cy="136107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1008747" y="6101150"/>
                <a:ext cx="2268455" cy="136107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44026" y="1902351"/>
            <a:ext cx="10158255" cy="1886533"/>
            <a:chOff x="6944026" y="1902351"/>
            <a:chExt cx="10158255" cy="18865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4026" y="1902351"/>
              <a:ext cx="10158255" cy="1886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44026" y="3730183"/>
            <a:ext cx="4923653" cy="6171429"/>
            <a:chOff x="6944026" y="3730183"/>
            <a:chExt cx="4923653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4026" y="3730183"/>
              <a:ext cx="492365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25161" y="691373"/>
            <a:ext cx="3328184" cy="1611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3406210" cy="4708221"/>
            <a:chOff x="0" y="1735476"/>
            <a:chExt cx="3406210" cy="47082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5476"/>
              <a:ext cx="3406210" cy="47082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646" y="3693284"/>
            <a:ext cx="1734471" cy="1210065"/>
            <a:chOff x="549646" y="3693284"/>
            <a:chExt cx="1734471" cy="12100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04657" y="3697283"/>
              <a:ext cx="464574" cy="720850"/>
              <a:chOff x="1804657" y="3697283"/>
              <a:chExt cx="464574" cy="7208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740000">
                <a:off x="1804657" y="3697283"/>
                <a:ext cx="464574" cy="7208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6098" y="4142167"/>
              <a:ext cx="1250545" cy="750327"/>
              <a:chOff x="556098" y="4142167"/>
              <a:chExt cx="1250545" cy="75032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556098" y="4142167"/>
                <a:ext cx="1250545" cy="75032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94149" y="6657143"/>
            <a:ext cx="2887844" cy="3619694"/>
            <a:chOff x="194149" y="6657143"/>
            <a:chExt cx="2887844" cy="361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149" y="6657143"/>
              <a:ext cx="2887844" cy="36196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304" y="8705396"/>
            <a:ext cx="1842888" cy="1287437"/>
            <a:chOff x="780304" y="8705396"/>
            <a:chExt cx="1842888" cy="128743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115561" y="8709650"/>
              <a:ext cx="494278" cy="766941"/>
              <a:chOff x="2115561" y="8709650"/>
              <a:chExt cx="494278" cy="76694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740000">
                <a:off x="2115561" y="8709650"/>
                <a:ext cx="494278" cy="7669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87169" y="9182980"/>
              <a:ext cx="1330505" cy="798303"/>
              <a:chOff x="787169" y="9182980"/>
              <a:chExt cx="1330505" cy="7983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740000">
                <a:off x="787169" y="9182980"/>
                <a:ext cx="1330505" cy="79830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666329" y="1991131"/>
            <a:ext cx="13619385" cy="8168644"/>
            <a:chOff x="4666329" y="1991131"/>
            <a:chExt cx="13619385" cy="81686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6329" y="1991131"/>
              <a:ext cx="13619385" cy="8168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25161" y="691373"/>
            <a:ext cx="3328184" cy="1611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3406210" cy="4708221"/>
            <a:chOff x="0" y="1735476"/>
            <a:chExt cx="3406210" cy="47082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5476"/>
              <a:ext cx="3406210" cy="47082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646" y="3693284"/>
            <a:ext cx="1734471" cy="1210065"/>
            <a:chOff x="549646" y="3693284"/>
            <a:chExt cx="1734471" cy="12100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04657" y="3697283"/>
              <a:ext cx="464574" cy="720850"/>
              <a:chOff x="1804657" y="3697283"/>
              <a:chExt cx="464574" cy="7208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740000">
                <a:off x="1804657" y="3697283"/>
                <a:ext cx="464574" cy="7208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6098" y="4142167"/>
              <a:ext cx="1250545" cy="750327"/>
              <a:chOff x="556098" y="4142167"/>
              <a:chExt cx="1250545" cy="75032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556098" y="4142167"/>
                <a:ext cx="1250545" cy="75032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94149" y="6657143"/>
            <a:ext cx="2887844" cy="3619694"/>
            <a:chOff x="194149" y="6657143"/>
            <a:chExt cx="2887844" cy="361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149" y="6657143"/>
              <a:ext cx="2887844" cy="36196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304" y="8705396"/>
            <a:ext cx="1842888" cy="1287437"/>
            <a:chOff x="780304" y="8705396"/>
            <a:chExt cx="1842888" cy="128743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115561" y="8709650"/>
              <a:ext cx="494278" cy="766941"/>
              <a:chOff x="2115561" y="8709650"/>
              <a:chExt cx="494278" cy="76694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740000">
                <a:off x="2115561" y="8709650"/>
                <a:ext cx="494278" cy="7669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87169" y="9182980"/>
              <a:ext cx="1330505" cy="798303"/>
              <a:chOff x="787169" y="9182980"/>
              <a:chExt cx="1330505" cy="7983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740000">
                <a:off x="787169" y="9182980"/>
                <a:ext cx="1330505" cy="79830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053012" y="2059009"/>
            <a:ext cx="8788096" cy="8226705"/>
            <a:chOff x="7053012" y="2059009"/>
            <a:chExt cx="8788096" cy="82267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3012" y="2059009"/>
              <a:ext cx="8788096" cy="8226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929" y="5161816"/>
            <a:ext cx="3023531" cy="2117723"/>
            <a:chOff x="961929" y="5161816"/>
            <a:chExt cx="3023531" cy="21177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58312" y="5168814"/>
              <a:ext cx="813046" cy="1261553"/>
              <a:chOff x="3158312" y="5168814"/>
              <a:chExt cx="813046" cy="126155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740000">
                <a:off x="3158312" y="5168814"/>
                <a:ext cx="813046" cy="126155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3221" y="5947402"/>
              <a:ext cx="2188565" cy="1313139"/>
              <a:chOff x="973221" y="5947402"/>
              <a:chExt cx="2188565" cy="131313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740000">
                <a:off x="973221" y="5947402"/>
                <a:ext cx="2188565" cy="131313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44026" y="1902351"/>
            <a:ext cx="10158255" cy="1886533"/>
            <a:chOff x="6944026" y="1902351"/>
            <a:chExt cx="10158255" cy="1886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4026" y="1902351"/>
              <a:ext cx="10158255" cy="1886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44026" y="3730183"/>
            <a:ext cx="4923653" cy="6171429"/>
            <a:chOff x="6944026" y="3730183"/>
            <a:chExt cx="4923653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4026" y="3730183"/>
              <a:ext cx="492365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929" y="5161816"/>
            <a:ext cx="3023531" cy="2117723"/>
            <a:chOff x="961929" y="5161816"/>
            <a:chExt cx="3023531" cy="21177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58312" y="5168814"/>
              <a:ext cx="813046" cy="1261553"/>
              <a:chOff x="3158312" y="5168814"/>
              <a:chExt cx="813046" cy="126155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740000">
                <a:off x="3158312" y="5168814"/>
                <a:ext cx="813046" cy="126155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3221" y="5947402"/>
              <a:ext cx="2188565" cy="1313139"/>
              <a:chOff x="973221" y="5947402"/>
              <a:chExt cx="2188565" cy="131313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740000">
                <a:off x="973221" y="5947402"/>
                <a:ext cx="2188565" cy="1313139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4035" y="691373"/>
            <a:ext cx="4842546" cy="1222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59143" y="2116101"/>
            <a:ext cx="10444337" cy="1528924"/>
            <a:chOff x="6759143" y="2116101"/>
            <a:chExt cx="10444337" cy="15289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9143" y="2116101"/>
              <a:ext cx="10444337" cy="1528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3314" y="3645025"/>
            <a:ext cx="4758124" cy="6171429"/>
            <a:chOff x="8033314" y="3645025"/>
            <a:chExt cx="4758124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3314" y="3645025"/>
              <a:ext cx="475812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221" y="5947402"/>
            <a:ext cx="2188565" cy="1313139"/>
            <a:chOff x="973221" y="5947402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973221" y="5947402"/>
              <a:ext cx="2188565" cy="131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4035" y="691373"/>
            <a:ext cx="4842546" cy="1222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1675" y="2133820"/>
            <a:ext cx="10968485" cy="7263575"/>
            <a:chOff x="6961675" y="2133820"/>
            <a:chExt cx="10968485" cy="72635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1675" y="2133820"/>
              <a:ext cx="10968485" cy="7263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8312" y="5168814"/>
            <a:ext cx="813046" cy="1261553"/>
            <a:chOff x="3158312" y="5168814"/>
            <a:chExt cx="813046" cy="12615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740000">
              <a:off x="3158312" y="5168814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46107" y="3324577"/>
            <a:ext cx="813046" cy="1261553"/>
            <a:chOff x="10746107" y="3324577"/>
            <a:chExt cx="813046" cy="12615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740000">
              <a:off x="10746107" y="3324577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03001" y="4290863"/>
            <a:ext cx="813046" cy="1261553"/>
            <a:chOff x="8603001" y="4290863"/>
            <a:chExt cx="813046" cy="12615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100000">
              <a:off x="8603001" y="4290863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16825" y="3502695"/>
            <a:ext cx="813046" cy="2998086"/>
            <a:chOff x="11016825" y="3502695"/>
            <a:chExt cx="813046" cy="29980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740000">
              <a:off x="11016825" y="3502695"/>
              <a:ext cx="813046" cy="29980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08088" y="5952105"/>
            <a:ext cx="813046" cy="1261553"/>
            <a:chOff x="8608088" y="5952105"/>
            <a:chExt cx="813046" cy="12615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980000">
              <a:off x="8608088" y="5952105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8088" y="7491995"/>
            <a:ext cx="813046" cy="1261553"/>
            <a:chOff x="8608088" y="7491995"/>
            <a:chExt cx="813046" cy="12615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980000">
              <a:off x="8608088" y="7491995"/>
              <a:ext cx="813046" cy="12615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67983" y="3614958"/>
            <a:ext cx="813046" cy="4556977"/>
            <a:chOff x="11267983" y="3614958"/>
            <a:chExt cx="813046" cy="45569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740000">
              <a:off x="11267983" y="3614958"/>
              <a:ext cx="813046" cy="45569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28047" y="4246038"/>
            <a:ext cx="813046" cy="1261553"/>
            <a:chOff x="14528047" y="4246038"/>
            <a:chExt cx="813046" cy="12615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100000">
              <a:off x="14528047" y="4246038"/>
              <a:ext cx="813046" cy="12615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33134" y="5907279"/>
            <a:ext cx="813046" cy="1261553"/>
            <a:chOff x="14533134" y="5907279"/>
            <a:chExt cx="813046" cy="12615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980000">
              <a:off x="14533134" y="5907279"/>
              <a:ext cx="813046" cy="12615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33134" y="7447170"/>
            <a:ext cx="813046" cy="1261553"/>
            <a:chOff x="14533134" y="7447170"/>
            <a:chExt cx="813046" cy="12615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980000">
              <a:off x="14533134" y="7447170"/>
              <a:ext cx="813046" cy="12615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95156" y="2401833"/>
            <a:ext cx="1371364" cy="2127861"/>
            <a:chOff x="13895156" y="2401833"/>
            <a:chExt cx="1371364" cy="212786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320000">
              <a:off x="13895156" y="2401833"/>
              <a:ext cx="1371364" cy="2127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221" y="5947402"/>
            <a:ext cx="2188565" cy="1313139"/>
            <a:chOff x="973221" y="5947402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973221" y="5947402"/>
              <a:ext cx="2188565" cy="131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4035" y="691373"/>
            <a:ext cx="4842546" cy="1222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8312" y="5168814"/>
            <a:ext cx="813046" cy="1261553"/>
            <a:chOff x="3158312" y="5168814"/>
            <a:chExt cx="813046" cy="1261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3158312" y="5168814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9446" y="3404271"/>
            <a:ext cx="9034091" cy="4902220"/>
            <a:chOff x="7649446" y="3404271"/>
            <a:chExt cx="9034091" cy="49022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9446" y="3404271"/>
              <a:ext cx="9034091" cy="4902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4647" y="237351"/>
            <a:ext cx="5936008" cy="23352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8034" y="4411973"/>
            <a:ext cx="3296974" cy="1752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60505" y="0"/>
            <a:ext cx="7458003" cy="10308797"/>
            <a:chOff x="7160505" y="0"/>
            <a:chExt cx="7458003" cy="103087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0505" y="0"/>
              <a:ext cx="7458003" cy="10308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221" y="5947402"/>
            <a:ext cx="2188565" cy="1313139"/>
            <a:chOff x="973221" y="5947402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973221" y="5947402"/>
              <a:ext cx="2188565" cy="131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4035" y="691373"/>
            <a:ext cx="4842546" cy="1222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8312" y="5168814"/>
            <a:ext cx="813046" cy="1261553"/>
            <a:chOff x="3158312" y="5168814"/>
            <a:chExt cx="813046" cy="1261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3158312" y="5168814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5009" y="2904309"/>
            <a:ext cx="11274329" cy="5524595"/>
            <a:chOff x="6115009" y="2904309"/>
            <a:chExt cx="11274329" cy="55245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5009" y="2904309"/>
              <a:ext cx="11274329" cy="5524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221" y="5947402"/>
            <a:ext cx="2188565" cy="1313139"/>
            <a:chOff x="973221" y="5947402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973221" y="5947402"/>
              <a:ext cx="2188565" cy="131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4035" y="691373"/>
            <a:ext cx="4842546" cy="1222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8312" y="5168814"/>
            <a:ext cx="813046" cy="1261553"/>
            <a:chOff x="3158312" y="5168814"/>
            <a:chExt cx="813046" cy="1261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3158312" y="5168814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0889" y="2364048"/>
            <a:ext cx="12490276" cy="6822056"/>
            <a:chOff x="5690889" y="2364048"/>
            <a:chExt cx="12490276" cy="6822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0889" y="2364048"/>
              <a:ext cx="12490276" cy="6822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33074" y="3856584"/>
            <a:ext cx="1322312" cy="2051750"/>
            <a:chOff x="13133074" y="3856584"/>
            <a:chExt cx="1322312" cy="20517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60000">
              <a:off x="13133074" y="3856584"/>
              <a:ext cx="1322312" cy="2051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221" y="5947402"/>
            <a:ext cx="2188565" cy="1313139"/>
            <a:chOff x="973221" y="5947402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973221" y="5947402"/>
              <a:ext cx="2188565" cy="131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4035" y="691373"/>
            <a:ext cx="4842546" cy="1222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8312" y="5168814"/>
            <a:ext cx="813046" cy="1261553"/>
            <a:chOff x="3158312" y="5168814"/>
            <a:chExt cx="813046" cy="1261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3158312" y="5168814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8879" y="3149673"/>
            <a:ext cx="11753056" cy="2051050"/>
            <a:chOff x="5738879" y="3149673"/>
            <a:chExt cx="11753056" cy="20510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8879" y="3149673"/>
              <a:ext cx="11753056" cy="2051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221" y="5947402"/>
            <a:ext cx="2188565" cy="1313139"/>
            <a:chOff x="973221" y="5947402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973221" y="5947402"/>
              <a:ext cx="2188565" cy="131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4035" y="691373"/>
            <a:ext cx="4842546" cy="1222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8312" y="5168814"/>
            <a:ext cx="813046" cy="1261553"/>
            <a:chOff x="3158312" y="5168814"/>
            <a:chExt cx="813046" cy="1261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3158312" y="5168814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3082" y="1963718"/>
            <a:ext cx="8041734" cy="7841192"/>
            <a:chOff x="8103082" y="1963718"/>
            <a:chExt cx="8041734" cy="78411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3082" y="1963718"/>
              <a:ext cx="8041734" cy="7841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221" y="5947402"/>
            <a:ext cx="2188565" cy="1313139"/>
            <a:chOff x="973221" y="5947402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973221" y="5947402"/>
              <a:ext cx="2188565" cy="131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4035" y="691373"/>
            <a:ext cx="4842546" cy="1222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8312" y="5168814"/>
            <a:ext cx="813046" cy="1261553"/>
            <a:chOff x="3158312" y="5168814"/>
            <a:chExt cx="813046" cy="1261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3158312" y="5168814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3082" y="2293927"/>
            <a:ext cx="8041734" cy="7180774"/>
            <a:chOff x="8103082" y="2293927"/>
            <a:chExt cx="8041734" cy="71807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3082" y="2293927"/>
              <a:ext cx="8041734" cy="7180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154" y="5611038"/>
            <a:ext cx="2188565" cy="1313139"/>
            <a:chOff x="1002154" y="5611038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1002154" y="5611038"/>
              <a:ext cx="2188565" cy="131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6618" y="691373"/>
            <a:ext cx="3109289" cy="1222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87245" y="4832451"/>
            <a:ext cx="813046" cy="1261553"/>
            <a:chOff x="3187245" y="4832451"/>
            <a:chExt cx="813046" cy="1261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3187245" y="4832451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8268" y="2626374"/>
            <a:ext cx="12687446" cy="6781517"/>
            <a:chOff x="5598268" y="2626374"/>
            <a:chExt cx="12687446" cy="67815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8268" y="2626374"/>
              <a:ext cx="12687446" cy="6781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154" y="5611038"/>
            <a:ext cx="2188565" cy="1313139"/>
            <a:chOff x="1002154" y="5611038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1002154" y="5611038"/>
              <a:ext cx="2188565" cy="131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6618" y="691373"/>
            <a:ext cx="3109289" cy="1222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87245" y="4832451"/>
            <a:ext cx="813046" cy="1261553"/>
            <a:chOff x="3187245" y="4832451"/>
            <a:chExt cx="813046" cy="1261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3187245" y="4832451"/>
              <a:ext cx="813046" cy="1261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2427" y="2628024"/>
            <a:ext cx="12734295" cy="7065035"/>
            <a:chOff x="5682427" y="2628024"/>
            <a:chExt cx="12734295" cy="70650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2427" y="2628024"/>
              <a:ext cx="12734295" cy="7065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154" y="4753849"/>
            <a:ext cx="2188565" cy="1313139"/>
            <a:chOff x="1002154" y="4753849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1002154" y="4753849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7245" y="3975262"/>
            <a:ext cx="813046" cy="1261553"/>
            <a:chOff x="3187245" y="3975262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3187245" y="3975262"/>
              <a:ext cx="813046" cy="126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1656" y="691373"/>
            <a:ext cx="3474098" cy="1222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7429" y="1735476"/>
            <a:ext cx="9574797" cy="1243137"/>
            <a:chOff x="7337429" y="1735476"/>
            <a:chExt cx="9574797" cy="12431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7429" y="1735476"/>
              <a:ext cx="9574797" cy="12431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37429" y="2854516"/>
            <a:ext cx="8971606" cy="7431198"/>
            <a:chOff x="7337429" y="2854516"/>
            <a:chExt cx="8971606" cy="74311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7429" y="2854516"/>
              <a:ext cx="8971606" cy="7431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154" y="4753849"/>
            <a:ext cx="2188565" cy="1313139"/>
            <a:chOff x="1002154" y="4753849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1002154" y="4753849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7245" y="3975262"/>
            <a:ext cx="813046" cy="1261553"/>
            <a:chOff x="3187245" y="3975262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3187245" y="3975262"/>
              <a:ext cx="813046" cy="126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1656" y="691373"/>
            <a:ext cx="3474098" cy="1222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9277" y="2533575"/>
            <a:ext cx="11828004" cy="4163457"/>
            <a:chOff x="5999277" y="2533575"/>
            <a:chExt cx="11828004" cy="41634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9277" y="2533575"/>
              <a:ext cx="11828004" cy="4163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154" y="4753849"/>
            <a:ext cx="2188565" cy="1313139"/>
            <a:chOff x="1002154" y="4753849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1002154" y="4753849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7245" y="3975262"/>
            <a:ext cx="813046" cy="1261553"/>
            <a:chOff x="3187245" y="3975262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3187245" y="3975262"/>
              <a:ext cx="813046" cy="126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1656" y="691373"/>
            <a:ext cx="3474098" cy="1222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05794" y="1970344"/>
            <a:ext cx="6248805" cy="7833554"/>
            <a:chOff x="9805794" y="1970344"/>
            <a:chExt cx="6248805" cy="7833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5794" y="1970344"/>
              <a:ext cx="6248805" cy="7833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0250" y="691372"/>
            <a:ext cx="4259384" cy="1222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670" y="8571326"/>
            <a:ext cx="842724" cy="1307603"/>
            <a:chOff x="168670" y="8571326"/>
            <a:chExt cx="842724" cy="13076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70" y="8571326"/>
              <a:ext cx="842724" cy="1307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006" y="7683890"/>
            <a:ext cx="2268455" cy="1361073"/>
            <a:chOff x="993006" y="7683890"/>
            <a:chExt cx="2268455" cy="13610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006" y="7683890"/>
              <a:ext cx="2268455" cy="1361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154" y="4753849"/>
            <a:ext cx="2188565" cy="1313139"/>
            <a:chOff x="1002154" y="4753849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1002154" y="4753849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7245" y="3975262"/>
            <a:ext cx="813046" cy="1261553"/>
            <a:chOff x="3187245" y="3975262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3187245" y="3975262"/>
              <a:ext cx="813046" cy="126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1656" y="691373"/>
            <a:ext cx="3474098" cy="1222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14102" y="1559865"/>
            <a:ext cx="9641756" cy="8766438"/>
            <a:chOff x="6614102" y="1559865"/>
            <a:chExt cx="9641756" cy="87664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4102" y="1559865"/>
              <a:ext cx="9641756" cy="8766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048" y="-205031"/>
            <a:ext cx="3536827" cy="2456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8933" y="5870577"/>
            <a:ext cx="2188565" cy="1313139"/>
            <a:chOff x="2948933" y="5870577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2948933" y="5870577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4024" y="5091990"/>
            <a:ext cx="813046" cy="1261553"/>
            <a:chOff x="5134024" y="5091990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5134024" y="5091990"/>
              <a:ext cx="813046" cy="126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7180" y="691373"/>
            <a:ext cx="6543765" cy="12224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9654" y="1631333"/>
            <a:ext cx="4197689" cy="1222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92590" y="3987775"/>
            <a:ext cx="10830138" cy="1734991"/>
            <a:chOff x="6792590" y="3987775"/>
            <a:chExt cx="10830138" cy="17349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2590" y="3987775"/>
              <a:ext cx="10830138" cy="1734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048" y="-205031"/>
            <a:ext cx="3536827" cy="2456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8933" y="5870577"/>
            <a:ext cx="2188565" cy="1313139"/>
            <a:chOff x="2948933" y="5870577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2948933" y="5870577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4024" y="5091990"/>
            <a:ext cx="813046" cy="1261553"/>
            <a:chOff x="5134024" y="5091990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5134024" y="5091990"/>
              <a:ext cx="813046" cy="126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7180" y="691373"/>
            <a:ext cx="6543765" cy="12224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9654" y="1631333"/>
            <a:ext cx="4197689" cy="1222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04340" y="2951712"/>
            <a:ext cx="11881374" cy="6883508"/>
            <a:chOff x="6404340" y="2951712"/>
            <a:chExt cx="11881374" cy="6883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4340" y="2951712"/>
              <a:ext cx="11881374" cy="6883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048" y="-205031"/>
            <a:ext cx="3536827" cy="2456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8933" y="5870577"/>
            <a:ext cx="2188565" cy="1313139"/>
            <a:chOff x="2948933" y="5870577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2948933" y="5870577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4024" y="5091990"/>
            <a:ext cx="813046" cy="1261553"/>
            <a:chOff x="5134024" y="5091990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5134024" y="5091990"/>
              <a:ext cx="813046" cy="126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7180" y="691373"/>
            <a:ext cx="6543765" cy="12224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80304" y="1641485"/>
            <a:ext cx="3556116" cy="12003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486" y="-33193"/>
            <a:ext cx="8099550" cy="23095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5993" y="803626"/>
            <a:ext cx="2987914" cy="8678463"/>
            <a:chOff x="8445993" y="803626"/>
            <a:chExt cx="2987914" cy="86784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5993" y="803626"/>
              <a:ext cx="2987914" cy="8678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4982" y="1198862"/>
            <a:ext cx="11538066" cy="7887991"/>
            <a:chOff x="5984982" y="1198862"/>
            <a:chExt cx="11538066" cy="78879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4982" y="1198862"/>
              <a:ext cx="11538066" cy="78879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486" y="-33193"/>
            <a:ext cx="8099550" cy="23095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486" y="-33193"/>
            <a:ext cx="8099550" cy="23095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9339" y="2668755"/>
            <a:ext cx="11753518" cy="2807436"/>
            <a:chOff x="6389339" y="2668755"/>
            <a:chExt cx="11753518" cy="2807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9339" y="2668755"/>
              <a:ext cx="11753518" cy="2807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4982" y="1198862"/>
            <a:ext cx="11538066" cy="7887991"/>
            <a:chOff x="5984982" y="1198862"/>
            <a:chExt cx="11538066" cy="78879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4982" y="1198862"/>
              <a:ext cx="11538066" cy="78879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486" y="-33193"/>
            <a:ext cx="8099550" cy="23095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486" y="-33193"/>
            <a:ext cx="8099550" cy="230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5352" y="599030"/>
            <a:ext cx="1819335" cy="13051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29" y="-33193"/>
            <a:ext cx="9466102" cy="2309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2354" y="2387729"/>
            <a:ext cx="2188565" cy="1313139"/>
            <a:chOff x="2782354" y="2387729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2782354" y="2387729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7445" y="1609141"/>
            <a:ext cx="813046" cy="1261553"/>
            <a:chOff x="4967445" y="1609141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4967445" y="1609141"/>
              <a:ext cx="813046" cy="1261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654" y="691373"/>
            <a:ext cx="4778479" cy="1222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394348"/>
            <a:ext cx="3131878" cy="2195027"/>
            <a:chOff x="0" y="6394348"/>
            <a:chExt cx="3131878" cy="21950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76558" y="6401603"/>
              <a:ext cx="842724" cy="1307603"/>
              <a:chOff x="2276558" y="6401603"/>
              <a:chExt cx="842724" cy="13076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740000">
                <a:off x="2276558" y="6401603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04" y="7208611"/>
              <a:ext cx="2268455" cy="1361073"/>
              <a:chOff x="11704" y="7208611"/>
              <a:chExt cx="2268455" cy="136107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11704" y="7208611"/>
                <a:ext cx="2268455" cy="136107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709447" y="1735476"/>
            <a:ext cx="11303224" cy="7519467"/>
            <a:chOff x="6709447" y="1735476"/>
            <a:chExt cx="11303224" cy="7519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9447" y="1735476"/>
              <a:ext cx="11303224" cy="7519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29" y="-33193"/>
            <a:ext cx="9466102" cy="2309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2354" y="2387729"/>
            <a:ext cx="2188565" cy="1313139"/>
            <a:chOff x="2782354" y="2387729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2782354" y="2387729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7445" y="1609141"/>
            <a:ext cx="813046" cy="1261553"/>
            <a:chOff x="4967445" y="1609141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4967445" y="1609141"/>
              <a:ext cx="813046" cy="126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9161" y="701525"/>
            <a:ext cx="4145383" cy="12003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8095" y="2216108"/>
            <a:ext cx="11210435" cy="6226451"/>
            <a:chOff x="6438095" y="2216108"/>
            <a:chExt cx="11210435" cy="62264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095" y="2216108"/>
              <a:ext cx="11210435" cy="6226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35476"/>
            <a:ext cx="5961172" cy="8239809"/>
            <a:chOff x="0" y="1735476"/>
            <a:chExt cx="5961172" cy="8239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5476"/>
              <a:ext cx="5961172" cy="82398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29" y="-33193"/>
            <a:ext cx="9466102" cy="2309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2354" y="2387729"/>
            <a:ext cx="2188565" cy="1313139"/>
            <a:chOff x="2782354" y="2387729"/>
            <a:chExt cx="2188565" cy="131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2782354" y="2387729"/>
              <a:ext cx="2188565" cy="1313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7445" y="1609141"/>
            <a:ext cx="813046" cy="1261553"/>
            <a:chOff x="4967445" y="1609141"/>
            <a:chExt cx="813046" cy="1261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4967445" y="1609141"/>
              <a:ext cx="813046" cy="1261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9161" y="701525"/>
            <a:ext cx="4145383" cy="12003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5238" y="4294901"/>
            <a:ext cx="11789321" cy="847956"/>
            <a:chOff x="6295238" y="4294901"/>
            <a:chExt cx="11789321" cy="8479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5238" y="4294901"/>
              <a:ext cx="11789321" cy="847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63923" y="701525"/>
            <a:ext cx="3312811" cy="1200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0600" y="1862874"/>
            <a:ext cx="16306800" cy="7722601"/>
            <a:chOff x="2011847" y="2581887"/>
            <a:chExt cx="14931513" cy="65612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1847" y="2581887"/>
              <a:ext cx="14931513" cy="6561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63923" y="701525"/>
            <a:ext cx="3312811" cy="1200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90636" y="1834752"/>
            <a:ext cx="11943935" cy="7173481"/>
            <a:chOff x="2390636" y="1834752"/>
            <a:chExt cx="11943935" cy="71734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0636" y="1834752"/>
              <a:ext cx="11943935" cy="7173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5066" y="1058668"/>
            <a:ext cx="4976926" cy="17305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C578F4-8A25-06C0-A2EB-CB7638E6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628900"/>
            <a:ext cx="12248685" cy="3733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256E4E-AF5A-BC92-96C1-0649163B3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775" y="7277100"/>
            <a:ext cx="14531294" cy="174913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848"/>
            <a:ext cx="18132839" cy="9774733"/>
            <a:chOff x="0" y="87848"/>
            <a:chExt cx="18132839" cy="9774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848"/>
              <a:ext cx="18132839" cy="9774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749" y="288662"/>
            <a:ext cx="18229965" cy="9563260"/>
            <a:chOff x="55749" y="288662"/>
            <a:chExt cx="18229965" cy="9563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49" y="288662"/>
              <a:ext cx="18229965" cy="9563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4589" y="657742"/>
            <a:ext cx="17803783" cy="9193226"/>
            <a:chOff x="324589" y="657742"/>
            <a:chExt cx="17803783" cy="91932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589" y="657742"/>
              <a:ext cx="17803783" cy="9193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73366"/>
            <a:ext cx="18285714" cy="9176347"/>
            <a:chOff x="0" y="373366"/>
            <a:chExt cx="18285714" cy="91763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366"/>
              <a:ext cx="18285714" cy="9176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401" y="1490255"/>
            <a:ext cx="17106912" cy="7305204"/>
            <a:chOff x="589401" y="1490255"/>
            <a:chExt cx="17106912" cy="73052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401" y="1490255"/>
              <a:ext cx="17106912" cy="7305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654" y="691373"/>
            <a:ext cx="4778479" cy="12224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1702" y="4211699"/>
            <a:ext cx="8058689" cy="38732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394348"/>
            <a:ext cx="3131878" cy="2195027"/>
            <a:chOff x="0" y="6394348"/>
            <a:chExt cx="3131878" cy="21950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76558" y="6401603"/>
              <a:ext cx="842724" cy="1307603"/>
              <a:chOff x="2276558" y="6401603"/>
              <a:chExt cx="842724" cy="130760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2276558" y="6401603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04" y="7208611"/>
              <a:ext cx="2268455" cy="1361073"/>
              <a:chOff x="11704" y="7208611"/>
              <a:chExt cx="2268455" cy="13610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740000">
                <a:off x="11704" y="7208611"/>
                <a:ext cx="2268455" cy="13610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6105" y="1049294"/>
            <a:ext cx="3855211" cy="16776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580" y="2443276"/>
            <a:ext cx="15858402" cy="72947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654" y="691373"/>
            <a:ext cx="4778479" cy="12224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18571" y="2273190"/>
            <a:ext cx="5692413" cy="1752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38578" y="4240220"/>
            <a:ext cx="9481315" cy="3840300"/>
            <a:chOff x="7338578" y="4240220"/>
            <a:chExt cx="9481315" cy="3840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578" y="4240220"/>
              <a:ext cx="9481315" cy="38403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394348"/>
            <a:ext cx="3131878" cy="2195027"/>
            <a:chOff x="0" y="6394348"/>
            <a:chExt cx="3131878" cy="219502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76558" y="6401603"/>
              <a:ext cx="842724" cy="1307603"/>
              <a:chOff x="2276558" y="6401603"/>
              <a:chExt cx="842724" cy="130760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740000">
                <a:off x="2276558" y="6401603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04" y="7208611"/>
              <a:ext cx="2268455" cy="1361073"/>
              <a:chOff x="11704" y="7208611"/>
              <a:chExt cx="2268455" cy="136107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740000">
                <a:off x="11704" y="7208611"/>
                <a:ext cx="2268455" cy="13610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654" y="691373"/>
            <a:ext cx="4778479" cy="12224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0780" y="2273190"/>
            <a:ext cx="6966660" cy="1752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6046" y="3967929"/>
            <a:ext cx="10059977" cy="4075682"/>
            <a:chOff x="7136046" y="3967929"/>
            <a:chExt cx="10059977" cy="407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046" y="3967929"/>
              <a:ext cx="10059977" cy="4075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394348"/>
            <a:ext cx="3131878" cy="2195027"/>
            <a:chOff x="0" y="6394348"/>
            <a:chExt cx="3131878" cy="219502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76558" y="6401603"/>
              <a:ext cx="842724" cy="1307603"/>
              <a:chOff x="2276558" y="6401603"/>
              <a:chExt cx="842724" cy="130760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740000">
                <a:off x="2276558" y="6401603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04" y="7208611"/>
              <a:ext cx="2268455" cy="1361073"/>
              <a:chOff x="11704" y="7208611"/>
              <a:chExt cx="2268455" cy="136107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740000">
                <a:off x="11704" y="7208611"/>
                <a:ext cx="2268455" cy="13610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654" y="691373"/>
            <a:ext cx="4778479" cy="12224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10304" y="2302647"/>
            <a:ext cx="8145117" cy="16679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5745" y="3714184"/>
            <a:ext cx="5323528" cy="6171429"/>
            <a:chOff x="12555745" y="3714184"/>
            <a:chExt cx="532352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5745" y="3714184"/>
              <a:ext cx="532352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4317" y="3886696"/>
            <a:ext cx="6171429" cy="4122417"/>
            <a:chOff x="6384317" y="3886696"/>
            <a:chExt cx="6171429" cy="41224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4317" y="3886696"/>
              <a:ext cx="6171429" cy="4122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2080" y="8128461"/>
            <a:ext cx="8261693" cy="1757151"/>
            <a:chOff x="5652080" y="8128461"/>
            <a:chExt cx="8261693" cy="17571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2080" y="8128461"/>
              <a:ext cx="8261693" cy="1757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6394348"/>
            <a:ext cx="3131878" cy="2195027"/>
            <a:chOff x="0" y="6394348"/>
            <a:chExt cx="3131878" cy="21950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76558" y="6401603"/>
              <a:ext cx="842724" cy="1307603"/>
              <a:chOff x="2276558" y="6401603"/>
              <a:chExt cx="842724" cy="130760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740000">
                <a:off x="2276558" y="6401603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04" y="7208611"/>
              <a:ext cx="2268455" cy="1361073"/>
              <a:chOff x="11704" y="7208611"/>
              <a:chExt cx="2268455" cy="13610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740000">
                <a:off x="11704" y="7208611"/>
                <a:ext cx="2268455" cy="13610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01" y="-205032"/>
            <a:ext cx="3384446" cy="244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7654" y="691373"/>
            <a:ext cx="4778479" cy="1222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33765" y="3054441"/>
            <a:ext cx="10818911" cy="6831171"/>
            <a:chOff x="6933765" y="3054441"/>
            <a:chExt cx="10818911" cy="68311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3765" y="3054441"/>
              <a:ext cx="10818911" cy="68311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735476"/>
            <a:ext cx="6178774" cy="8540589"/>
            <a:chOff x="0" y="1735476"/>
            <a:chExt cx="6178774" cy="85405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735476"/>
              <a:ext cx="6178774" cy="8540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394348"/>
            <a:ext cx="3131878" cy="2195027"/>
            <a:chOff x="0" y="6394348"/>
            <a:chExt cx="3131878" cy="219502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76558" y="6401603"/>
              <a:ext cx="842724" cy="1307603"/>
              <a:chOff x="2276558" y="6401603"/>
              <a:chExt cx="842724" cy="130760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740000">
                <a:off x="2276558" y="6401603"/>
                <a:ext cx="842724" cy="1307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04" y="7208611"/>
              <a:ext cx="2268455" cy="1361073"/>
              <a:chOff x="11704" y="7208611"/>
              <a:chExt cx="2268455" cy="13610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740000">
                <a:off x="11704" y="7208611"/>
                <a:ext cx="2268455" cy="13610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9</Words>
  <Application>Microsoft Office PowerPoint</Application>
  <PresentationFormat>사용자 지정</PresentationFormat>
  <Paragraphs>4</Paragraphs>
  <Slides>50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박장운(학부생-자동차IT융합학과)</cp:lastModifiedBy>
  <cp:revision>2</cp:revision>
  <dcterms:created xsi:type="dcterms:W3CDTF">2023-08-07T11:37:53Z</dcterms:created>
  <dcterms:modified xsi:type="dcterms:W3CDTF">2023-08-07T03:44:42Z</dcterms:modified>
</cp:coreProperties>
</file>